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319" r:id="rId4"/>
    <p:sldId id="312" r:id="rId5"/>
    <p:sldId id="262" r:id="rId6"/>
    <p:sldId id="323" r:id="rId7"/>
    <p:sldId id="299" r:id="rId8"/>
    <p:sldId id="321" r:id="rId9"/>
    <p:sldId id="314" r:id="rId10"/>
    <p:sldId id="320" r:id="rId11"/>
    <p:sldId id="316" r:id="rId12"/>
    <p:sldId id="318" r:id="rId13"/>
    <p:sldId id="317" r:id="rId14"/>
    <p:sldId id="31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260"/>
          </p14:sldIdLst>
        </p14:section>
        <p14:section name="1.기획컨셉" id="{220BE337-FF88-4C22-A9CD-B6FC9C0515F4}">
          <p14:sldIdLst>
            <p14:sldId id="319"/>
            <p14:sldId id="312"/>
            <p14:sldId id="262"/>
            <p14:sldId id="323"/>
            <p14:sldId id="299"/>
            <p14:sldId id="321"/>
            <p14:sldId id="314"/>
            <p14:sldId id="320"/>
            <p14:sldId id="316"/>
            <p14:sldId id="318"/>
            <p14:sldId id="317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2F679721-BD72-46EF-81D6-02BDC73A8AE6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gm:t>
    </dgm:pt>
    <dgm:pt modelId="{59E7644E-4321-4131-B791-0F12028ABBD4}" type="par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48E07343-5601-417F-91EA-137998BA3CD9}" type="sib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FACABE04-6E4A-4E7B-A863-A56D2399448A}" type="pres">
      <dgm:prSet presAssocID="{2F679721-BD72-46EF-81D6-02BDC73A8AE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6FAD6B1-0DBB-4EAB-86A9-D19C7F7335BD}" type="pres">
      <dgm:prSet presAssocID="{48E07343-5601-417F-91EA-137998BA3CD9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E0AE4227-9D6C-4E9E-824F-721A3E291390}" srcId="{D5FD56F9-1F1D-4B34-AAB8-842ACD770D57}" destId="{2F679721-BD72-46EF-81D6-02BDC73A8AE6}" srcOrd="1" destOrd="0" parTransId="{59E7644E-4321-4131-B791-0F12028ABBD4}" sibTransId="{48E07343-5601-417F-91EA-137998BA3CD9}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2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945A5B5A-1E36-4A13-8A2C-AFFC1E18E7B5}" type="presOf" srcId="{2F679721-BD72-46EF-81D6-02BDC73A8AE6}" destId="{FACABE04-6E4A-4E7B-A863-A56D2399448A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3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25DD38B-6CE8-4B9A-817D-90BC5A45A859}" type="presParOf" srcId="{7B12218B-9251-4C47-8516-65CA876AA473}" destId="{FACABE04-6E4A-4E7B-A863-A56D2399448A}" srcOrd="2" destOrd="0" presId="urn:microsoft.com/office/officeart/2005/8/layout/chevron1"/>
    <dgm:cxn modelId="{011315E2-EA4B-48F7-800B-7281027C2844}" type="presParOf" srcId="{7B12218B-9251-4C47-8516-65CA876AA473}" destId="{D6FAD6B1-0DBB-4EAB-86A9-D19C7F7335BD}" srcOrd="3" destOrd="0" presId="urn:microsoft.com/office/officeart/2005/8/layout/chevron1"/>
    <dgm:cxn modelId="{88E85936-6AC4-44CE-9CBB-7D701CEA4562}" type="presParOf" srcId="{7B12218B-9251-4C47-8516-65CA876AA473}" destId="{00D24854-2374-4EB6-B391-C4208E76D956}" srcOrd="4" destOrd="0" presId="urn:microsoft.com/office/officeart/2005/8/layout/chevron1"/>
    <dgm:cxn modelId="{6795353F-13D2-4136-A7E3-1DA852D2FBDF}" type="presParOf" srcId="{7B12218B-9251-4C47-8516-65CA876AA473}" destId="{98E565C8-CE99-455C-85F2-1FFDD1422686}" srcOrd="5" destOrd="0" presId="urn:microsoft.com/office/officeart/2005/8/layout/chevron1"/>
    <dgm:cxn modelId="{8DEFB8D5-6DD8-4ADB-BD32-E9115E2753ED}" type="presParOf" srcId="{7B12218B-9251-4C47-8516-65CA876AA473}" destId="{8C70BC16-1207-4538-A288-CB7720DBA00C}" srcOrd="6" destOrd="0" presId="urn:microsoft.com/office/officeart/2005/8/layout/chevron1"/>
    <dgm:cxn modelId="{F7CC5925-86D2-452B-AC13-CB7C53E2B343}" type="presParOf" srcId="{7B12218B-9251-4C47-8516-65CA876AA473}" destId="{ACE33176-C2DB-484E-9CD4-42125978E6E7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2F679721-BD72-46EF-81D6-02BDC73A8AE6}">
      <dgm:prSet phldrT="[텍스트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gm:t>
    </dgm:pt>
    <dgm:pt modelId="{59E7644E-4321-4131-B791-0F12028ABBD4}" type="par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48E07343-5601-417F-91EA-137998BA3CD9}" type="sib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FACABE04-6E4A-4E7B-A863-A56D2399448A}" type="pres">
      <dgm:prSet presAssocID="{2F679721-BD72-46EF-81D6-02BDC73A8AE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6FAD6B1-0DBB-4EAB-86A9-D19C7F7335BD}" type="pres">
      <dgm:prSet presAssocID="{48E07343-5601-417F-91EA-137998BA3CD9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E0AE4227-9D6C-4E9E-824F-721A3E291390}" srcId="{D5FD56F9-1F1D-4B34-AAB8-842ACD770D57}" destId="{2F679721-BD72-46EF-81D6-02BDC73A8AE6}" srcOrd="1" destOrd="0" parTransId="{59E7644E-4321-4131-B791-0F12028ABBD4}" sibTransId="{48E07343-5601-417F-91EA-137998BA3CD9}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2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945A5B5A-1E36-4A13-8A2C-AFFC1E18E7B5}" type="presOf" srcId="{2F679721-BD72-46EF-81D6-02BDC73A8AE6}" destId="{FACABE04-6E4A-4E7B-A863-A56D2399448A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3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25DD38B-6CE8-4B9A-817D-90BC5A45A859}" type="presParOf" srcId="{7B12218B-9251-4C47-8516-65CA876AA473}" destId="{FACABE04-6E4A-4E7B-A863-A56D2399448A}" srcOrd="2" destOrd="0" presId="urn:microsoft.com/office/officeart/2005/8/layout/chevron1"/>
    <dgm:cxn modelId="{011315E2-EA4B-48F7-800B-7281027C2844}" type="presParOf" srcId="{7B12218B-9251-4C47-8516-65CA876AA473}" destId="{D6FAD6B1-0DBB-4EAB-86A9-D19C7F7335BD}" srcOrd="3" destOrd="0" presId="urn:microsoft.com/office/officeart/2005/8/layout/chevron1"/>
    <dgm:cxn modelId="{88E85936-6AC4-44CE-9CBB-7D701CEA4562}" type="presParOf" srcId="{7B12218B-9251-4C47-8516-65CA876AA473}" destId="{00D24854-2374-4EB6-B391-C4208E76D956}" srcOrd="4" destOrd="0" presId="urn:microsoft.com/office/officeart/2005/8/layout/chevron1"/>
    <dgm:cxn modelId="{6795353F-13D2-4136-A7E3-1DA852D2FBDF}" type="presParOf" srcId="{7B12218B-9251-4C47-8516-65CA876AA473}" destId="{98E565C8-CE99-455C-85F2-1FFDD1422686}" srcOrd="5" destOrd="0" presId="urn:microsoft.com/office/officeart/2005/8/layout/chevron1"/>
    <dgm:cxn modelId="{8DEFB8D5-6DD8-4ADB-BD32-E9115E2753ED}" type="presParOf" srcId="{7B12218B-9251-4C47-8516-65CA876AA473}" destId="{8C70BC16-1207-4538-A288-CB7720DBA00C}" srcOrd="6" destOrd="0" presId="urn:microsoft.com/office/officeart/2005/8/layout/chevron1"/>
    <dgm:cxn modelId="{F7CC5925-86D2-452B-AC13-CB7C53E2B343}" type="presParOf" srcId="{7B12218B-9251-4C47-8516-65CA876AA473}" destId="{ACE33176-C2DB-484E-9CD4-42125978E6E7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2F679721-BD72-46EF-81D6-02BDC73A8AE6}">
      <dgm:prSet phldrT="[텍스트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gm:t>
    </dgm:pt>
    <dgm:pt modelId="{59E7644E-4321-4131-B791-0F12028ABBD4}" type="par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48E07343-5601-417F-91EA-137998BA3CD9}" type="sib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FACABE04-6E4A-4E7B-A863-A56D2399448A}" type="pres">
      <dgm:prSet presAssocID="{2F679721-BD72-46EF-81D6-02BDC73A8AE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6FAD6B1-0DBB-4EAB-86A9-D19C7F7335BD}" type="pres">
      <dgm:prSet presAssocID="{48E07343-5601-417F-91EA-137998BA3CD9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E0AE4227-9D6C-4E9E-824F-721A3E291390}" srcId="{D5FD56F9-1F1D-4B34-AAB8-842ACD770D57}" destId="{2F679721-BD72-46EF-81D6-02BDC73A8AE6}" srcOrd="1" destOrd="0" parTransId="{59E7644E-4321-4131-B791-0F12028ABBD4}" sibTransId="{48E07343-5601-417F-91EA-137998BA3CD9}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2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945A5B5A-1E36-4A13-8A2C-AFFC1E18E7B5}" type="presOf" srcId="{2F679721-BD72-46EF-81D6-02BDC73A8AE6}" destId="{FACABE04-6E4A-4E7B-A863-A56D2399448A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3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25DD38B-6CE8-4B9A-817D-90BC5A45A859}" type="presParOf" srcId="{7B12218B-9251-4C47-8516-65CA876AA473}" destId="{FACABE04-6E4A-4E7B-A863-A56D2399448A}" srcOrd="2" destOrd="0" presId="urn:microsoft.com/office/officeart/2005/8/layout/chevron1"/>
    <dgm:cxn modelId="{011315E2-EA4B-48F7-800B-7281027C2844}" type="presParOf" srcId="{7B12218B-9251-4C47-8516-65CA876AA473}" destId="{D6FAD6B1-0DBB-4EAB-86A9-D19C7F7335BD}" srcOrd="3" destOrd="0" presId="urn:microsoft.com/office/officeart/2005/8/layout/chevron1"/>
    <dgm:cxn modelId="{88E85936-6AC4-44CE-9CBB-7D701CEA4562}" type="presParOf" srcId="{7B12218B-9251-4C47-8516-65CA876AA473}" destId="{00D24854-2374-4EB6-B391-C4208E76D956}" srcOrd="4" destOrd="0" presId="urn:microsoft.com/office/officeart/2005/8/layout/chevron1"/>
    <dgm:cxn modelId="{6795353F-13D2-4136-A7E3-1DA852D2FBDF}" type="presParOf" srcId="{7B12218B-9251-4C47-8516-65CA876AA473}" destId="{98E565C8-CE99-455C-85F2-1FFDD1422686}" srcOrd="5" destOrd="0" presId="urn:microsoft.com/office/officeart/2005/8/layout/chevron1"/>
    <dgm:cxn modelId="{8DEFB8D5-6DD8-4ADB-BD32-E9115E2753ED}" type="presParOf" srcId="{7B12218B-9251-4C47-8516-65CA876AA473}" destId="{8C70BC16-1207-4538-A288-CB7720DBA00C}" srcOrd="6" destOrd="0" presId="urn:microsoft.com/office/officeart/2005/8/layout/chevron1"/>
    <dgm:cxn modelId="{F7CC5925-86D2-452B-AC13-CB7C53E2B343}" type="presParOf" srcId="{7B12218B-9251-4C47-8516-65CA876AA473}" destId="{ACE33176-C2DB-484E-9CD4-42125978E6E7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2F679721-BD72-46EF-81D6-02BDC73A8AE6}">
      <dgm:prSet phldrT="[텍스트]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gm:t>
    </dgm:pt>
    <dgm:pt modelId="{59E7644E-4321-4131-B791-0F12028ABBD4}" type="par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48E07343-5601-417F-91EA-137998BA3CD9}" type="sib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FACABE04-6E4A-4E7B-A863-A56D2399448A}" type="pres">
      <dgm:prSet presAssocID="{2F679721-BD72-46EF-81D6-02BDC73A8AE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6FAD6B1-0DBB-4EAB-86A9-D19C7F7335BD}" type="pres">
      <dgm:prSet presAssocID="{48E07343-5601-417F-91EA-137998BA3CD9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E0AE4227-9D6C-4E9E-824F-721A3E291390}" srcId="{D5FD56F9-1F1D-4B34-AAB8-842ACD770D57}" destId="{2F679721-BD72-46EF-81D6-02BDC73A8AE6}" srcOrd="1" destOrd="0" parTransId="{59E7644E-4321-4131-B791-0F12028ABBD4}" sibTransId="{48E07343-5601-417F-91EA-137998BA3CD9}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2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945A5B5A-1E36-4A13-8A2C-AFFC1E18E7B5}" type="presOf" srcId="{2F679721-BD72-46EF-81D6-02BDC73A8AE6}" destId="{FACABE04-6E4A-4E7B-A863-A56D2399448A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3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25DD38B-6CE8-4B9A-817D-90BC5A45A859}" type="presParOf" srcId="{7B12218B-9251-4C47-8516-65CA876AA473}" destId="{FACABE04-6E4A-4E7B-A863-A56D2399448A}" srcOrd="2" destOrd="0" presId="urn:microsoft.com/office/officeart/2005/8/layout/chevron1"/>
    <dgm:cxn modelId="{011315E2-EA4B-48F7-800B-7281027C2844}" type="presParOf" srcId="{7B12218B-9251-4C47-8516-65CA876AA473}" destId="{D6FAD6B1-0DBB-4EAB-86A9-D19C7F7335BD}" srcOrd="3" destOrd="0" presId="urn:microsoft.com/office/officeart/2005/8/layout/chevron1"/>
    <dgm:cxn modelId="{88E85936-6AC4-44CE-9CBB-7D701CEA4562}" type="presParOf" srcId="{7B12218B-9251-4C47-8516-65CA876AA473}" destId="{00D24854-2374-4EB6-B391-C4208E76D956}" srcOrd="4" destOrd="0" presId="urn:microsoft.com/office/officeart/2005/8/layout/chevron1"/>
    <dgm:cxn modelId="{6795353F-13D2-4136-A7E3-1DA852D2FBDF}" type="presParOf" srcId="{7B12218B-9251-4C47-8516-65CA876AA473}" destId="{98E565C8-CE99-455C-85F2-1FFDD1422686}" srcOrd="5" destOrd="0" presId="urn:microsoft.com/office/officeart/2005/8/layout/chevron1"/>
    <dgm:cxn modelId="{8DEFB8D5-6DD8-4ADB-BD32-E9115E2753ED}" type="presParOf" srcId="{7B12218B-9251-4C47-8516-65CA876AA473}" destId="{8C70BC16-1207-4538-A288-CB7720DBA00C}" srcOrd="6" destOrd="0" presId="urn:microsoft.com/office/officeart/2005/8/layout/chevron1"/>
    <dgm:cxn modelId="{F7CC5925-86D2-452B-AC13-CB7C53E2B343}" type="presParOf" srcId="{7B12218B-9251-4C47-8516-65CA876AA473}" destId="{ACE33176-C2DB-484E-9CD4-42125978E6E7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2F679721-BD72-46EF-81D6-02BDC73A8AE6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gm:t>
    </dgm:pt>
    <dgm:pt modelId="{59E7644E-4321-4131-B791-0F12028ABBD4}" type="par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48E07343-5601-417F-91EA-137998BA3CD9}" type="sib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FACABE04-6E4A-4E7B-A863-A56D2399448A}" type="pres">
      <dgm:prSet presAssocID="{2F679721-BD72-46EF-81D6-02BDC73A8AE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6FAD6B1-0DBB-4EAB-86A9-D19C7F7335BD}" type="pres">
      <dgm:prSet presAssocID="{48E07343-5601-417F-91EA-137998BA3CD9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E0AE4227-9D6C-4E9E-824F-721A3E291390}" srcId="{D5FD56F9-1F1D-4B34-AAB8-842ACD770D57}" destId="{2F679721-BD72-46EF-81D6-02BDC73A8AE6}" srcOrd="1" destOrd="0" parTransId="{59E7644E-4321-4131-B791-0F12028ABBD4}" sibTransId="{48E07343-5601-417F-91EA-137998BA3CD9}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2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945A5B5A-1E36-4A13-8A2C-AFFC1E18E7B5}" type="presOf" srcId="{2F679721-BD72-46EF-81D6-02BDC73A8AE6}" destId="{FACABE04-6E4A-4E7B-A863-A56D2399448A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3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25DD38B-6CE8-4B9A-817D-90BC5A45A859}" type="presParOf" srcId="{7B12218B-9251-4C47-8516-65CA876AA473}" destId="{FACABE04-6E4A-4E7B-A863-A56D2399448A}" srcOrd="2" destOrd="0" presId="urn:microsoft.com/office/officeart/2005/8/layout/chevron1"/>
    <dgm:cxn modelId="{011315E2-EA4B-48F7-800B-7281027C2844}" type="presParOf" srcId="{7B12218B-9251-4C47-8516-65CA876AA473}" destId="{D6FAD6B1-0DBB-4EAB-86A9-D19C7F7335BD}" srcOrd="3" destOrd="0" presId="urn:microsoft.com/office/officeart/2005/8/layout/chevron1"/>
    <dgm:cxn modelId="{88E85936-6AC4-44CE-9CBB-7D701CEA4562}" type="presParOf" srcId="{7B12218B-9251-4C47-8516-65CA876AA473}" destId="{00D24854-2374-4EB6-B391-C4208E76D956}" srcOrd="4" destOrd="0" presId="urn:microsoft.com/office/officeart/2005/8/layout/chevron1"/>
    <dgm:cxn modelId="{6795353F-13D2-4136-A7E3-1DA852D2FBDF}" type="presParOf" srcId="{7B12218B-9251-4C47-8516-65CA876AA473}" destId="{98E565C8-CE99-455C-85F2-1FFDD1422686}" srcOrd="5" destOrd="0" presId="urn:microsoft.com/office/officeart/2005/8/layout/chevron1"/>
    <dgm:cxn modelId="{8DEFB8D5-6DD8-4ADB-BD32-E9115E2753ED}" type="presParOf" srcId="{7B12218B-9251-4C47-8516-65CA876AA473}" destId="{8C70BC16-1207-4538-A288-CB7720DBA00C}" srcOrd="6" destOrd="0" presId="urn:microsoft.com/office/officeart/2005/8/layout/chevron1"/>
    <dgm:cxn modelId="{F7CC5925-86D2-452B-AC13-CB7C53E2B343}" type="presParOf" srcId="{7B12218B-9251-4C47-8516-65CA876AA473}" destId="{ACE33176-C2DB-484E-9CD4-42125978E6E7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2F679721-BD72-46EF-81D6-02BDC73A8AE6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gm:t>
    </dgm:pt>
    <dgm:pt modelId="{59E7644E-4321-4131-B791-0F12028ABBD4}" type="par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48E07343-5601-417F-91EA-137998BA3CD9}" type="sib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FACABE04-6E4A-4E7B-A863-A56D2399448A}" type="pres">
      <dgm:prSet presAssocID="{2F679721-BD72-46EF-81D6-02BDC73A8AE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6FAD6B1-0DBB-4EAB-86A9-D19C7F7335BD}" type="pres">
      <dgm:prSet presAssocID="{48E07343-5601-417F-91EA-137998BA3CD9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E0AE4227-9D6C-4E9E-824F-721A3E291390}" srcId="{D5FD56F9-1F1D-4B34-AAB8-842ACD770D57}" destId="{2F679721-BD72-46EF-81D6-02BDC73A8AE6}" srcOrd="1" destOrd="0" parTransId="{59E7644E-4321-4131-B791-0F12028ABBD4}" sibTransId="{48E07343-5601-417F-91EA-137998BA3CD9}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2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945A5B5A-1E36-4A13-8A2C-AFFC1E18E7B5}" type="presOf" srcId="{2F679721-BD72-46EF-81D6-02BDC73A8AE6}" destId="{FACABE04-6E4A-4E7B-A863-A56D2399448A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3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25DD38B-6CE8-4B9A-817D-90BC5A45A859}" type="presParOf" srcId="{7B12218B-9251-4C47-8516-65CA876AA473}" destId="{FACABE04-6E4A-4E7B-A863-A56D2399448A}" srcOrd="2" destOrd="0" presId="urn:microsoft.com/office/officeart/2005/8/layout/chevron1"/>
    <dgm:cxn modelId="{011315E2-EA4B-48F7-800B-7281027C2844}" type="presParOf" srcId="{7B12218B-9251-4C47-8516-65CA876AA473}" destId="{D6FAD6B1-0DBB-4EAB-86A9-D19C7F7335BD}" srcOrd="3" destOrd="0" presId="urn:microsoft.com/office/officeart/2005/8/layout/chevron1"/>
    <dgm:cxn modelId="{88E85936-6AC4-44CE-9CBB-7D701CEA4562}" type="presParOf" srcId="{7B12218B-9251-4C47-8516-65CA876AA473}" destId="{00D24854-2374-4EB6-B391-C4208E76D956}" srcOrd="4" destOrd="0" presId="urn:microsoft.com/office/officeart/2005/8/layout/chevron1"/>
    <dgm:cxn modelId="{6795353F-13D2-4136-A7E3-1DA852D2FBDF}" type="presParOf" srcId="{7B12218B-9251-4C47-8516-65CA876AA473}" destId="{98E565C8-CE99-455C-85F2-1FFDD1422686}" srcOrd="5" destOrd="0" presId="urn:microsoft.com/office/officeart/2005/8/layout/chevron1"/>
    <dgm:cxn modelId="{8DEFB8D5-6DD8-4ADB-BD32-E9115E2753ED}" type="presParOf" srcId="{7B12218B-9251-4C47-8516-65CA876AA473}" destId="{8C70BC16-1207-4538-A288-CB7720DBA00C}" srcOrd="6" destOrd="0" presId="urn:microsoft.com/office/officeart/2005/8/layout/chevron1"/>
    <dgm:cxn modelId="{F7CC5925-86D2-452B-AC13-CB7C53E2B343}" type="presParOf" srcId="{7B12218B-9251-4C47-8516-65CA876AA473}" destId="{ACE33176-C2DB-484E-9CD4-42125978E6E7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2F679721-BD72-46EF-81D6-02BDC73A8AE6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gm:t>
    </dgm:pt>
    <dgm:pt modelId="{59E7644E-4321-4131-B791-0F12028ABBD4}" type="par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48E07343-5601-417F-91EA-137998BA3CD9}" type="sib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FACABE04-6E4A-4E7B-A863-A56D2399448A}" type="pres">
      <dgm:prSet presAssocID="{2F679721-BD72-46EF-81D6-02BDC73A8AE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6FAD6B1-0DBB-4EAB-86A9-D19C7F7335BD}" type="pres">
      <dgm:prSet presAssocID="{48E07343-5601-417F-91EA-137998BA3CD9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E0AE4227-9D6C-4E9E-824F-721A3E291390}" srcId="{D5FD56F9-1F1D-4B34-AAB8-842ACD770D57}" destId="{2F679721-BD72-46EF-81D6-02BDC73A8AE6}" srcOrd="1" destOrd="0" parTransId="{59E7644E-4321-4131-B791-0F12028ABBD4}" sibTransId="{48E07343-5601-417F-91EA-137998BA3CD9}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2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945A5B5A-1E36-4A13-8A2C-AFFC1E18E7B5}" type="presOf" srcId="{2F679721-BD72-46EF-81D6-02BDC73A8AE6}" destId="{FACABE04-6E4A-4E7B-A863-A56D2399448A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3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25DD38B-6CE8-4B9A-817D-90BC5A45A859}" type="presParOf" srcId="{7B12218B-9251-4C47-8516-65CA876AA473}" destId="{FACABE04-6E4A-4E7B-A863-A56D2399448A}" srcOrd="2" destOrd="0" presId="urn:microsoft.com/office/officeart/2005/8/layout/chevron1"/>
    <dgm:cxn modelId="{011315E2-EA4B-48F7-800B-7281027C2844}" type="presParOf" srcId="{7B12218B-9251-4C47-8516-65CA876AA473}" destId="{D6FAD6B1-0DBB-4EAB-86A9-D19C7F7335BD}" srcOrd="3" destOrd="0" presId="urn:microsoft.com/office/officeart/2005/8/layout/chevron1"/>
    <dgm:cxn modelId="{88E85936-6AC4-44CE-9CBB-7D701CEA4562}" type="presParOf" srcId="{7B12218B-9251-4C47-8516-65CA876AA473}" destId="{00D24854-2374-4EB6-B391-C4208E76D956}" srcOrd="4" destOrd="0" presId="urn:microsoft.com/office/officeart/2005/8/layout/chevron1"/>
    <dgm:cxn modelId="{6795353F-13D2-4136-A7E3-1DA852D2FBDF}" type="presParOf" srcId="{7B12218B-9251-4C47-8516-65CA876AA473}" destId="{98E565C8-CE99-455C-85F2-1FFDD1422686}" srcOrd="5" destOrd="0" presId="urn:microsoft.com/office/officeart/2005/8/layout/chevron1"/>
    <dgm:cxn modelId="{8DEFB8D5-6DD8-4ADB-BD32-E9115E2753ED}" type="presParOf" srcId="{7B12218B-9251-4C47-8516-65CA876AA473}" destId="{8C70BC16-1207-4538-A288-CB7720DBA00C}" srcOrd="6" destOrd="0" presId="urn:microsoft.com/office/officeart/2005/8/layout/chevron1"/>
    <dgm:cxn modelId="{F7CC5925-86D2-452B-AC13-CB7C53E2B343}" type="presParOf" srcId="{7B12218B-9251-4C47-8516-65CA876AA473}" destId="{ACE33176-C2DB-484E-9CD4-42125978E6E7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2F679721-BD72-46EF-81D6-02BDC73A8AE6}">
      <dgm:prSet phldrT="[텍스트]"/>
      <dgm:spPr>
        <a:solidFill>
          <a:schemeClr val="bg1">
            <a:lumMod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gm:t>
    </dgm:pt>
    <dgm:pt modelId="{59E7644E-4321-4131-B791-0F12028ABBD4}" type="par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48E07343-5601-417F-91EA-137998BA3CD9}" type="sib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FACABE04-6E4A-4E7B-A863-A56D2399448A}" type="pres">
      <dgm:prSet presAssocID="{2F679721-BD72-46EF-81D6-02BDC73A8AE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6FAD6B1-0DBB-4EAB-86A9-D19C7F7335BD}" type="pres">
      <dgm:prSet presAssocID="{48E07343-5601-417F-91EA-137998BA3CD9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E0AE4227-9D6C-4E9E-824F-721A3E291390}" srcId="{D5FD56F9-1F1D-4B34-AAB8-842ACD770D57}" destId="{2F679721-BD72-46EF-81D6-02BDC73A8AE6}" srcOrd="1" destOrd="0" parTransId="{59E7644E-4321-4131-B791-0F12028ABBD4}" sibTransId="{48E07343-5601-417F-91EA-137998BA3CD9}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2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945A5B5A-1E36-4A13-8A2C-AFFC1E18E7B5}" type="presOf" srcId="{2F679721-BD72-46EF-81D6-02BDC73A8AE6}" destId="{FACABE04-6E4A-4E7B-A863-A56D2399448A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3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25DD38B-6CE8-4B9A-817D-90BC5A45A859}" type="presParOf" srcId="{7B12218B-9251-4C47-8516-65CA876AA473}" destId="{FACABE04-6E4A-4E7B-A863-A56D2399448A}" srcOrd="2" destOrd="0" presId="urn:microsoft.com/office/officeart/2005/8/layout/chevron1"/>
    <dgm:cxn modelId="{011315E2-EA4B-48F7-800B-7281027C2844}" type="presParOf" srcId="{7B12218B-9251-4C47-8516-65CA876AA473}" destId="{D6FAD6B1-0DBB-4EAB-86A9-D19C7F7335BD}" srcOrd="3" destOrd="0" presId="urn:microsoft.com/office/officeart/2005/8/layout/chevron1"/>
    <dgm:cxn modelId="{88E85936-6AC4-44CE-9CBB-7D701CEA4562}" type="presParOf" srcId="{7B12218B-9251-4C47-8516-65CA876AA473}" destId="{00D24854-2374-4EB6-B391-C4208E76D956}" srcOrd="4" destOrd="0" presId="urn:microsoft.com/office/officeart/2005/8/layout/chevron1"/>
    <dgm:cxn modelId="{6795353F-13D2-4136-A7E3-1DA852D2FBDF}" type="presParOf" srcId="{7B12218B-9251-4C47-8516-65CA876AA473}" destId="{98E565C8-CE99-455C-85F2-1FFDD1422686}" srcOrd="5" destOrd="0" presId="urn:microsoft.com/office/officeart/2005/8/layout/chevron1"/>
    <dgm:cxn modelId="{8DEFB8D5-6DD8-4ADB-BD32-E9115E2753ED}" type="presParOf" srcId="{7B12218B-9251-4C47-8516-65CA876AA473}" destId="{8C70BC16-1207-4538-A288-CB7720DBA00C}" srcOrd="6" destOrd="0" presId="urn:microsoft.com/office/officeart/2005/8/layout/chevron1"/>
    <dgm:cxn modelId="{F7CC5925-86D2-452B-AC13-CB7C53E2B343}" type="presParOf" srcId="{7B12218B-9251-4C47-8516-65CA876AA473}" destId="{ACE33176-C2DB-484E-9CD4-42125978E6E7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2F679721-BD72-46EF-81D6-02BDC73A8AE6}">
      <dgm:prSet phldrT="[텍스트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gm:t>
    </dgm:pt>
    <dgm:pt modelId="{59E7644E-4321-4131-B791-0F12028ABBD4}" type="par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48E07343-5601-417F-91EA-137998BA3CD9}" type="sib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FACABE04-6E4A-4E7B-A863-A56D2399448A}" type="pres">
      <dgm:prSet presAssocID="{2F679721-BD72-46EF-81D6-02BDC73A8AE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6FAD6B1-0DBB-4EAB-86A9-D19C7F7335BD}" type="pres">
      <dgm:prSet presAssocID="{48E07343-5601-417F-91EA-137998BA3CD9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E0AE4227-9D6C-4E9E-824F-721A3E291390}" srcId="{D5FD56F9-1F1D-4B34-AAB8-842ACD770D57}" destId="{2F679721-BD72-46EF-81D6-02BDC73A8AE6}" srcOrd="1" destOrd="0" parTransId="{59E7644E-4321-4131-B791-0F12028ABBD4}" sibTransId="{48E07343-5601-417F-91EA-137998BA3CD9}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2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945A5B5A-1E36-4A13-8A2C-AFFC1E18E7B5}" type="presOf" srcId="{2F679721-BD72-46EF-81D6-02BDC73A8AE6}" destId="{FACABE04-6E4A-4E7B-A863-A56D2399448A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3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25DD38B-6CE8-4B9A-817D-90BC5A45A859}" type="presParOf" srcId="{7B12218B-9251-4C47-8516-65CA876AA473}" destId="{FACABE04-6E4A-4E7B-A863-A56D2399448A}" srcOrd="2" destOrd="0" presId="urn:microsoft.com/office/officeart/2005/8/layout/chevron1"/>
    <dgm:cxn modelId="{011315E2-EA4B-48F7-800B-7281027C2844}" type="presParOf" srcId="{7B12218B-9251-4C47-8516-65CA876AA473}" destId="{D6FAD6B1-0DBB-4EAB-86A9-D19C7F7335BD}" srcOrd="3" destOrd="0" presId="urn:microsoft.com/office/officeart/2005/8/layout/chevron1"/>
    <dgm:cxn modelId="{88E85936-6AC4-44CE-9CBB-7D701CEA4562}" type="presParOf" srcId="{7B12218B-9251-4C47-8516-65CA876AA473}" destId="{00D24854-2374-4EB6-B391-C4208E76D956}" srcOrd="4" destOrd="0" presId="urn:microsoft.com/office/officeart/2005/8/layout/chevron1"/>
    <dgm:cxn modelId="{6795353F-13D2-4136-A7E3-1DA852D2FBDF}" type="presParOf" srcId="{7B12218B-9251-4C47-8516-65CA876AA473}" destId="{98E565C8-CE99-455C-85F2-1FFDD1422686}" srcOrd="5" destOrd="0" presId="urn:microsoft.com/office/officeart/2005/8/layout/chevron1"/>
    <dgm:cxn modelId="{8DEFB8D5-6DD8-4ADB-BD32-E9115E2753ED}" type="presParOf" srcId="{7B12218B-9251-4C47-8516-65CA876AA473}" destId="{8C70BC16-1207-4538-A288-CB7720DBA00C}" srcOrd="6" destOrd="0" presId="urn:microsoft.com/office/officeart/2005/8/layout/chevron1"/>
    <dgm:cxn modelId="{F7CC5925-86D2-452B-AC13-CB7C53E2B343}" type="presParOf" srcId="{7B12218B-9251-4C47-8516-65CA876AA473}" destId="{ACE33176-C2DB-484E-9CD4-42125978E6E7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2F679721-BD72-46EF-81D6-02BDC73A8AE6}">
      <dgm:prSet phldrT="[텍스트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gm:t>
    </dgm:pt>
    <dgm:pt modelId="{59E7644E-4321-4131-B791-0F12028ABBD4}" type="par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48E07343-5601-417F-91EA-137998BA3CD9}" type="sib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FACABE04-6E4A-4E7B-A863-A56D2399448A}" type="pres">
      <dgm:prSet presAssocID="{2F679721-BD72-46EF-81D6-02BDC73A8AE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6FAD6B1-0DBB-4EAB-86A9-D19C7F7335BD}" type="pres">
      <dgm:prSet presAssocID="{48E07343-5601-417F-91EA-137998BA3CD9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E0AE4227-9D6C-4E9E-824F-721A3E291390}" srcId="{D5FD56F9-1F1D-4B34-AAB8-842ACD770D57}" destId="{2F679721-BD72-46EF-81D6-02BDC73A8AE6}" srcOrd="1" destOrd="0" parTransId="{59E7644E-4321-4131-B791-0F12028ABBD4}" sibTransId="{48E07343-5601-417F-91EA-137998BA3CD9}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2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945A5B5A-1E36-4A13-8A2C-AFFC1E18E7B5}" type="presOf" srcId="{2F679721-BD72-46EF-81D6-02BDC73A8AE6}" destId="{FACABE04-6E4A-4E7B-A863-A56D2399448A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3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25DD38B-6CE8-4B9A-817D-90BC5A45A859}" type="presParOf" srcId="{7B12218B-9251-4C47-8516-65CA876AA473}" destId="{FACABE04-6E4A-4E7B-A863-A56D2399448A}" srcOrd="2" destOrd="0" presId="urn:microsoft.com/office/officeart/2005/8/layout/chevron1"/>
    <dgm:cxn modelId="{011315E2-EA4B-48F7-800B-7281027C2844}" type="presParOf" srcId="{7B12218B-9251-4C47-8516-65CA876AA473}" destId="{D6FAD6B1-0DBB-4EAB-86A9-D19C7F7335BD}" srcOrd="3" destOrd="0" presId="urn:microsoft.com/office/officeart/2005/8/layout/chevron1"/>
    <dgm:cxn modelId="{88E85936-6AC4-44CE-9CBB-7D701CEA4562}" type="presParOf" srcId="{7B12218B-9251-4C47-8516-65CA876AA473}" destId="{00D24854-2374-4EB6-B391-C4208E76D956}" srcOrd="4" destOrd="0" presId="urn:microsoft.com/office/officeart/2005/8/layout/chevron1"/>
    <dgm:cxn modelId="{6795353F-13D2-4136-A7E3-1DA852D2FBDF}" type="presParOf" srcId="{7B12218B-9251-4C47-8516-65CA876AA473}" destId="{98E565C8-CE99-455C-85F2-1FFDD1422686}" srcOrd="5" destOrd="0" presId="urn:microsoft.com/office/officeart/2005/8/layout/chevron1"/>
    <dgm:cxn modelId="{8DEFB8D5-6DD8-4ADB-BD32-E9115E2753ED}" type="presParOf" srcId="{7B12218B-9251-4C47-8516-65CA876AA473}" destId="{8C70BC16-1207-4538-A288-CB7720DBA00C}" srcOrd="6" destOrd="0" presId="urn:microsoft.com/office/officeart/2005/8/layout/chevron1"/>
    <dgm:cxn modelId="{F7CC5925-86D2-452B-AC13-CB7C53E2B343}" type="presParOf" srcId="{7B12218B-9251-4C47-8516-65CA876AA473}" destId="{ACE33176-C2DB-484E-9CD4-42125978E6E7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6CE1605F-316E-4252-BBB9-53AAB9709628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739768B-D7B4-4C19-98F6-8C428772C23A}" type="par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6AF74937-B8CA-48A7-A00A-584B5B880A87}" type="sibTrans" cxnId="{F37A31F0-A55A-4886-8714-E0B49D48DC29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68F6AD7F-0F03-45ED-AC07-F54EB731CFA8}">
      <dgm:prSet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gm:t>
    </dgm:pt>
    <dgm:pt modelId="{BDD48915-3544-4AC7-9DB1-8AC060A5BB22}" type="par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8F004FC4-0974-414C-8F15-7C7E0B185F05}" type="sibTrans" cxnId="{882DDFA1-71FE-4854-B85D-B58D6628603C}">
      <dgm:prSet/>
      <dgm:spPr/>
      <dgm:t>
        <a:bodyPr/>
        <a:lstStyle/>
        <a:p>
          <a:pPr latinLnBrk="1"/>
          <a:endParaRPr lang="ko-KR" altLang="en-US"/>
        </a:p>
      </dgm:t>
    </dgm:pt>
    <dgm:pt modelId="{A08A87EA-5E57-4B5B-AAA8-F7CDD33BAB2C}">
      <dgm:prSet/>
      <dgm:spPr>
        <a:solidFill>
          <a:schemeClr val="bg1">
            <a:lumMod val="95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gm:t>
    </dgm:pt>
    <dgm:pt modelId="{67148723-AED5-43A6-B2E3-AE05DDA6A528}" type="par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F24C85B2-A1BA-4E22-9218-06722F719777}" type="sibTrans" cxnId="{C66FCD16-3654-40A5-AC7D-FF4DF1758F96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2F679721-BD72-46EF-81D6-02BDC73A8AE6}">
      <dgm:prSet phldrT="[텍스트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gm:t>
    </dgm:pt>
    <dgm:pt modelId="{59E7644E-4321-4131-B791-0F12028ABBD4}" type="par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48E07343-5601-417F-91EA-137998BA3CD9}" type="sibTrans" cxnId="{E0AE4227-9D6C-4E9E-824F-721A3E291390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FACABE04-6E4A-4E7B-A863-A56D2399448A}" type="pres">
      <dgm:prSet presAssocID="{2F679721-BD72-46EF-81D6-02BDC73A8AE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6FAD6B1-0DBB-4EAB-86A9-D19C7F7335BD}" type="pres">
      <dgm:prSet presAssocID="{48E07343-5601-417F-91EA-137998BA3CD9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8C70BC16-1207-4538-A288-CB7720DBA00C}" type="pres">
      <dgm:prSet presAssocID="{6CE1605F-316E-4252-BBB9-53AAB970962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ACE33176-C2DB-484E-9CD4-42125978E6E7}" type="pres">
      <dgm:prSet presAssocID="{6AF74937-B8CA-48A7-A00A-584B5B880A87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6A13EB23-7F94-4754-81BF-BD65B6DE5C5B}" type="pres">
      <dgm:prSet presAssocID="{68F6AD7F-0F03-45ED-AC07-F54EB731CFA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E0667283-B51A-4A4E-9726-F13D76B8BBAA}" type="pres">
      <dgm:prSet presAssocID="{8F004FC4-0974-414C-8F15-7C7E0B185F05}" presName="parTxOnlySpace" presStyleCnt="0"/>
      <dgm:spPr/>
    </dgm:pt>
    <dgm:pt modelId="{32F2900D-FAC3-49D1-8146-9A9480442C2E}" type="pres">
      <dgm:prSet presAssocID="{A08A87EA-5E57-4B5B-AAA8-F7CDD33BAB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D3B35D6-3080-482E-B572-CBFDCFB0A4A5}" type="pres">
      <dgm:prSet presAssocID="{F24C85B2-A1BA-4E22-9218-06722F719777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66FCD16-3654-40A5-AC7D-FF4DF1758F96}" srcId="{D5FD56F9-1F1D-4B34-AAB8-842ACD770D57}" destId="{A08A87EA-5E57-4B5B-AAA8-F7CDD33BAB2C}" srcOrd="6" destOrd="0" parTransId="{67148723-AED5-43A6-B2E3-AE05DDA6A528}" sibTransId="{F24C85B2-A1BA-4E22-9218-06722F719777}"/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E0AE4227-9D6C-4E9E-824F-721A3E291390}" srcId="{D5FD56F9-1F1D-4B34-AAB8-842ACD770D57}" destId="{2F679721-BD72-46EF-81D6-02BDC73A8AE6}" srcOrd="1" destOrd="0" parTransId="{59E7644E-4321-4131-B791-0F12028ABBD4}" sibTransId="{48E07343-5601-417F-91EA-137998BA3CD9}"/>
    <dgm:cxn modelId="{32622F33-8FCE-4433-8C66-46EE495CB4B4}" type="presOf" srcId="{A08A87EA-5E57-4B5B-AAA8-F7CDD33BAB2C}" destId="{32F2900D-FAC3-49D1-8146-9A9480442C2E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4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2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7" destOrd="0" parTransId="{3CBE413B-E42E-4ED0-9564-C33704C539C8}" sibTransId="{B89D71A9-F54D-4A69-AEC1-0ABA861099F8}"/>
    <dgm:cxn modelId="{945A5B5A-1E36-4A13-8A2C-AFFC1E18E7B5}" type="presOf" srcId="{2F679721-BD72-46EF-81D6-02BDC73A8AE6}" destId="{FACABE04-6E4A-4E7B-A863-A56D2399448A}" srcOrd="0" destOrd="0" presId="urn:microsoft.com/office/officeart/2005/8/layout/chevron1"/>
    <dgm:cxn modelId="{882DDFA1-71FE-4854-B85D-B58D6628603C}" srcId="{D5FD56F9-1F1D-4B34-AAB8-842ACD770D57}" destId="{68F6AD7F-0F03-45ED-AC07-F54EB731CFA8}" srcOrd="5" destOrd="0" parTransId="{BDD48915-3544-4AC7-9DB1-8AC060A5BB22}" sibTransId="{8F004FC4-0974-414C-8F15-7C7E0B185F05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D9F699C2-FDA0-4DFF-9600-0737692FE568}" type="presOf" srcId="{68F6AD7F-0F03-45ED-AC07-F54EB731CFA8}" destId="{6A13EB23-7F94-4754-81BF-BD65B6DE5C5B}" srcOrd="0" destOrd="0" presId="urn:microsoft.com/office/officeart/2005/8/layout/chevron1"/>
    <dgm:cxn modelId="{E655D9C3-8AEF-4FED-812B-1D1281E67578}" type="presOf" srcId="{6CE1605F-316E-4252-BBB9-53AAB9709628}" destId="{8C70BC16-1207-4538-A288-CB7720DBA00C}" srcOrd="0" destOrd="0" presId="urn:microsoft.com/office/officeart/2005/8/layout/chevron1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F37A31F0-A55A-4886-8714-E0B49D48DC29}" srcId="{D5FD56F9-1F1D-4B34-AAB8-842ACD770D57}" destId="{6CE1605F-316E-4252-BBB9-53AAB9709628}" srcOrd="3" destOrd="0" parTransId="{0739768B-D7B4-4C19-98F6-8C428772C23A}" sibTransId="{6AF74937-B8CA-48A7-A00A-584B5B880A87}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25DD38B-6CE8-4B9A-817D-90BC5A45A859}" type="presParOf" srcId="{7B12218B-9251-4C47-8516-65CA876AA473}" destId="{FACABE04-6E4A-4E7B-A863-A56D2399448A}" srcOrd="2" destOrd="0" presId="urn:microsoft.com/office/officeart/2005/8/layout/chevron1"/>
    <dgm:cxn modelId="{011315E2-EA4B-48F7-800B-7281027C2844}" type="presParOf" srcId="{7B12218B-9251-4C47-8516-65CA876AA473}" destId="{D6FAD6B1-0DBB-4EAB-86A9-D19C7F7335BD}" srcOrd="3" destOrd="0" presId="urn:microsoft.com/office/officeart/2005/8/layout/chevron1"/>
    <dgm:cxn modelId="{88E85936-6AC4-44CE-9CBB-7D701CEA4562}" type="presParOf" srcId="{7B12218B-9251-4C47-8516-65CA876AA473}" destId="{00D24854-2374-4EB6-B391-C4208E76D956}" srcOrd="4" destOrd="0" presId="urn:microsoft.com/office/officeart/2005/8/layout/chevron1"/>
    <dgm:cxn modelId="{6795353F-13D2-4136-A7E3-1DA852D2FBDF}" type="presParOf" srcId="{7B12218B-9251-4C47-8516-65CA876AA473}" destId="{98E565C8-CE99-455C-85F2-1FFDD1422686}" srcOrd="5" destOrd="0" presId="urn:microsoft.com/office/officeart/2005/8/layout/chevron1"/>
    <dgm:cxn modelId="{8DEFB8D5-6DD8-4ADB-BD32-E9115E2753ED}" type="presParOf" srcId="{7B12218B-9251-4C47-8516-65CA876AA473}" destId="{8C70BC16-1207-4538-A288-CB7720DBA00C}" srcOrd="6" destOrd="0" presId="urn:microsoft.com/office/officeart/2005/8/layout/chevron1"/>
    <dgm:cxn modelId="{F7CC5925-86D2-452B-AC13-CB7C53E2B343}" type="presParOf" srcId="{7B12218B-9251-4C47-8516-65CA876AA473}" destId="{ACE33176-C2DB-484E-9CD4-42125978E6E7}" srcOrd="7" destOrd="0" presId="urn:microsoft.com/office/officeart/2005/8/layout/chevron1"/>
    <dgm:cxn modelId="{4AF65DB3-25F3-41A5-AFBA-0E64E5EBF9D4}" type="presParOf" srcId="{7B12218B-9251-4C47-8516-65CA876AA473}" destId="{B0D0688A-E2D9-4432-A497-478D8BEE2093}" srcOrd="8" destOrd="0" presId="urn:microsoft.com/office/officeart/2005/8/layout/chevron1"/>
    <dgm:cxn modelId="{9D33F71E-1F72-401D-968A-92A7C49700BA}" type="presParOf" srcId="{7B12218B-9251-4C47-8516-65CA876AA473}" destId="{73CACF00-608D-4516-B1F7-1AA3E8DF3249}" srcOrd="9" destOrd="0" presId="urn:microsoft.com/office/officeart/2005/8/layout/chevron1"/>
    <dgm:cxn modelId="{4FF74E7D-B025-46A2-8194-D56007F9CF34}" type="presParOf" srcId="{7B12218B-9251-4C47-8516-65CA876AA473}" destId="{6A13EB23-7F94-4754-81BF-BD65B6DE5C5B}" srcOrd="10" destOrd="0" presId="urn:microsoft.com/office/officeart/2005/8/layout/chevron1"/>
    <dgm:cxn modelId="{63D57D2E-26B7-40B2-9DF8-1F54B2818C20}" type="presParOf" srcId="{7B12218B-9251-4C47-8516-65CA876AA473}" destId="{E0667283-B51A-4A4E-9726-F13D76B8BBAA}" srcOrd="11" destOrd="0" presId="urn:microsoft.com/office/officeart/2005/8/layout/chevron1"/>
    <dgm:cxn modelId="{80E72A16-61B2-4CDD-B76A-C833CCA019FC}" type="presParOf" srcId="{7B12218B-9251-4C47-8516-65CA876AA473}" destId="{32F2900D-FAC3-49D1-8146-9A9480442C2E}" srcOrd="12" destOrd="0" presId="urn:microsoft.com/office/officeart/2005/8/layout/chevron1"/>
    <dgm:cxn modelId="{3BCDE491-E8DE-44C2-B227-14A89415F657}" type="presParOf" srcId="{7B12218B-9251-4C47-8516-65CA876AA473}" destId="{AD3B35D6-3080-482E-B572-CBFDCFB0A4A5}" srcOrd="13" destOrd="0" presId="urn:microsoft.com/office/officeart/2005/8/layout/chevron1"/>
    <dgm:cxn modelId="{57AD5EEC-01AB-487E-82B5-BDCA00E254C0}" type="presParOf" srcId="{7B12218B-9251-4C47-8516-65CA876AA473}" destId="{D2250F7B-324E-4FEA-B80F-09211A5DF0B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FACABE04-6E4A-4E7B-A863-A56D2399448A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sp:txBody>
      <dsp:txXfrm>
        <a:off x="1118042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2032285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FACABE04-6E4A-4E7B-A863-A56D2399448A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sp:txBody>
      <dsp:txXfrm>
        <a:off x="1118042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2032285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FACABE04-6E4A-4E7B-A863-A56D2399448A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sp:txBody>
      <dsp:txXfrm>
        <a:off x="1118042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2032285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FACABE04-6E4A-4E7B-A863-A56D2399448A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sp:txBody>
      <dsp:txXfrm>
        <a:off x="1118042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2032285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FACABE04-6E4A-4E7B-A863-A56D2399448A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sp:txBody>
      <dsp:txXfrm>
        <a:off x="1118042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2032285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FACABE04-6E4A-4E7B-A863-A56D2399448A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sp:txBody>
      <dsp:txXfrm>
        <a:off x="1118042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2032285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FACABE04-6E4A-4E7B-A863-A56D2399448A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sp:txBody>
      <dsp:txXfrm>
        <a:off x="1118042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2032285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FACABE04-6E4A-4E7B-A863-A56D2399448A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bg1">
            <a:lumMod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sp:txBody>
      <dsp:txXfrm>
        <a:off x="1118042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2032285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FACABE04-6E4A-4E7B-A863-A56D2399448A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sp:txBody>
      <dsp:txXfrm>
        <a:off x="1118042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2032285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FACABE04-6E4A-4E7B-A863-A56D2399448A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sp:txBody>
      <dsp:txXfrm>
        <a:off x="1118042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2032285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633" y="6451"/>
          <a:ext cx="1015826" cy="40633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연구 목적</a:t>
          </a:r>
        </a:p>
      </dsp:txBody>
      <dsp:txXfrm>
        <a:off x="203798" y="6451"/>
        <a:ext cx="609496" cy="406330"/>
      </dsp:txXfrm>
    </dsp:sp>
    <dsp:sp modelId="{FACABE04-6E4A-4E7B-A863-A56D2399448A}">
      <dsp:nvSpPr>
        <dsp:cNvPr id="0" name=""/>
        <dsp:cNvSpPr/>
      </dsp:nvSpPr>
      <dsp:spPr>
        <a:xfrm>
          <a:off x="914877" y="6451"/>
          <a:ext cx="1015826" cy="40633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환경</a:t>
          </a:r>
        </a:p>
      </dsp:txBody>
      <dsp:txXfrm>
        <a:off x="1118042" y="6451"/>
        <a:ext cx="609496" cy="406330"/>
      </dsp:txXfrm>
    </dsp:sp>
    <dsp:sp modelId="{00D24854-2374-4EB6-B391-C4208E76D956}">
      <dsp:nvSpPr>
        <dsp:cNvPr id="0" name=""/>
        <dsp:cNvSpPr/>
      </dsp:nvSpPr>
      <dsp:spPr>
        <a:xfrm>
          <a:off x="1829120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게임 소개 </a:t>
          </a:r>
          <a:r>
            <a:rPr lang="en-US" altLang="ko-KR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방법</a:t>
          </a:r>
        </a:p>
      </dsp:txBody>
      <dsp:txXfrm>
        <a:off x="2032285" y="6451"/>
        <a:ext cx="609496" cy="406330"/>
      </dsp:txXfrm>
    </dsp:sp>
    <dsp:sp modelId="{8C70BC16-1207-4538-A288-CB7720DBA00C}">
      <dsp:nvSpPr>
        <dsp:cNvPr id="0" name=""/>
        <dsp:cNvSpPr/>
      </dsp:nvSpPr>
      <dsp:spPr>
        <a:xfrm>
          <a:off x="2743364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요소 </a:t>
          </a:r>
          <a: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&amp;</a:t>
          </a:r>
          <a:br>
            <a:rPr lang="en-US" altLang="ko-KR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</a:br>
          <a:r>
            <a:rPr lang="ko-KR" altLang="en-US" sz="7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 연구분야</a:t>
          </a:r>
          <a:endParaRPr lang="en-US" altLang="ko-KR" sz="7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2946529" y="6451"/>
        <a:ext cx="609496" cy="406330"/>
      </dsp:txXfrm>
    </dsp:sp>
    <dsp:sp modelId="{B0D0688A-E2D9-4432-A497-478D8BEE2093}">
      <dsp:nvSpPr>
        <dsp:cNvPr id="0" name=""/>
        <dsp:cNvSpPr/>
      </dsp:nvSpPr>
      <dsp:spPr>
        <a:xfrm>
          <a:off x="3657608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개인별 </a:t>
          </a:r>
          <a:endParaRPr lang="en-US" altLang="ko-KR" sz="10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준비현황</a:t>
          </a:r>
        </a:p>
      </dsp:txBody>
      <dsp:txXfrm>
        <a:off x="3860773" y="6451"/>
        <a:ext cx="609496" cy="406330"/>
      </dsp:txXfrm>
    </dsp:sp>
    <dsp:sp modelId="{6A13EB23-7F94-4754-81BF-BD65B6DE5C5B}">
      <dsp:nvSpPr>
        <dsp:cNvPr id="0" name=""/>
        <dsp:cNvSpPr/>
      </dsp:nvSpPr>
      <dsp:spPr>
        <a:xfrm>
          <a:off x="4571851" y="6451"/>
          <a:ext cx="1015826" cy="406330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타 게임과의 차별성</a:t>
          </a:r>
        </a:p>
      </dsp:txBody>
      <dsp:txXfrm>
        <a:off x="4775016" y="6451"/>
        <a:ext cx="609496" cy="406330"/>
      </dsp:txXfrm>
    </dsp:sp>
    <dsp:sp modelId="{32F2900D-FAC3-49D1-8146-9A9480442C2E}">
      <dsp:nvSpPr>
        <dsp:cNvPr id="0" name=""/>
        <dsp:cNvSpPr/>
      </dsp:nvSpPr>
      <dsp:spPr>
        <a:xfrm>
          <a:off x="5486095" y="6451"/>
          <a:ext cx="1015826" cy="406330"/>
        </a:xfrm>
        <a:prstGeom prst="chevron">
          <a:avLst/>
        </a:prstGeom>
        <a:solidFill>
          <a:schemeClr val="bg1">
            <a:lumMod val="95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역할분담 및 일정</a:t>
          </a:r>
        </a:p>
      </dsp:txBody>
      <dsp:txXfrm>
        <a:off x="5689260" y="6451"/>
        <a:ext cx="609496" cy="406330"/>
      </dsp:txXfrm>
    </dsp:sp>
    <dsp:sp modelId="{D2250F7B-324E-4FEA-B80F-09211A5DF0BB}">
      <dsp:nvSpPr>
        <dsp:cNvPr id="0" name=""/>
        <dsp:cNvSpPr/>
      </dsp:nvSpPr>
      <dsp:spPr>
        <a:xfrm>
          <a:off x="6400339" y="6451"/>
          <a:ext cx="1015826" cy="406330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참고문헌</a:t>
          </a:r>
        </a:p>
      </dsp:txBody>
      <dsp:txXfrm>
        <a:off x="6603504" y="6451"/>
        <a:ext cx="609496" cy="406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5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7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8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82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87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34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52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30.gif"/><Relationship Id="rId4" Type="http://schemas.openxmlformats.org/officeDocument/2006/relationships/diagramData" Target="../diagrams/data8.xml"/><Relationship Id="rId9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jp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18.gif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16.jpg"/><Relationship Id="rId5" Type="http://schemas.openxmlformats.org/officeDocument/2006/relationships/diagramLayout" Target="../diagrams/layout4.xml"/><Relationship Id="rId10" Type="http://schemas.openxmlformats.org/officeDocument/2006/relationships/image" Target="../media/image15.png"/><Relationship Id="rId4" Type="http://schemas.openxmlformats.org/officeDocument/2006/relationships/diagramData" Target="../diagrams/data4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diagramColors" Target="../diagrams/colors5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21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20.png"/><Relationship Id="rId4" Type="http://schemas.openxmlformats.org/officeDocument/2006/relationships/diagramData" Target="../diagrams/data5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25.gif"/><Relationship Id="rId4" Type="http://schemas.openxmlformats.org/officeDocument/2006/relationships/diagramData" Target="../diagrams/data6.xml"/><Relationship Id="rId9" Type="http://schemas.openxmlformats.org/officeDocument/2006/relationships/image" Target="../media/image24.gi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28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27.png"/><Relationship Id="rId4" Type="http://schemas.openxmlformats.org/officeDocument/2006/relationships/diagramData" Target="../diagrams/data7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The</a:t>
            </a:r>
            <a:r>
              <a:rPr lang="ko-KR" altLang="en-US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</a:rPr>
              <a:t>Eternals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기획발표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4053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391587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76083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6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196647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차별성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0FD3EA08-0EBA-4CE6-98F7-1A06A6744806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7D3C21-CBFC-4375-9522-263C07C616E7}"/>
              </a:ext>
            </a:extLst>
          </p:cNvPr>
          <p:cNvSpPr/>
          <p:nvPr/>
        </p:nvSpPr>
        <p:spPr>
          <a:xfrm>
            <a:off x="1984171" y="1324607"/>
            <a:ext cx="10188255" cy="225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스킬을 사용할 때 카메라 이벤트 연출이 없다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강력한 스킬을 사용할 때 역동적인 카메라 연출을 구현하여 차별성을 둔다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Non Target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시스템의 불편함을 보완하여 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Targeting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시스템을 구현한다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레이드 형식에서 벗어나 보스 몬스터에게 협력하는 플레이어가 비밀리에 존재한다</a:t>
            </a: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3" name="그림 22" descr="실내, 사람, 남자, 침대이(가) 표시된 사진&#10;&#10;자동 생성된 설명">
            <a:extLst>
              <a:ext uri="{FF2B5EF4-FFF2-40B4-BE49-F238E27FC236}">
                <a16:creationId xmlns:a16="http://schemas.microsoft.com/office/drawing/2014/main" id="{53BBAA9D-4150-4B28-992E-AD13A5B21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86" y="3775046"/>
            <a:ext cx="4785808" cy="26920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52770D-C59B-4D71-A7DB-94F9314C4B58}"/>
              </a:ext>
            </a:extLst>
          </p:cNvPr>
          <p:cNvSpPr txBox="1"/>
          <p:nvPr/>
        </p:nvSpPr>
        <p:spPr>
          <a:xfrm>
            <a:off x="1984171" y="826497"/>
            <a:ext cx="544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유사한 게임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TERA (NEXON MMORPG)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" name="그림 29" descr="걷기, 남자, 사람들, 기차이(가) 표시된 사진&#10;&#10;자동 생성된 설명">
            <a:extLst>
              <a:ext uri="{FF2B5EF4-FFF2-40B4-BE49-F238E27FC236}">
                <a16:creationId xmlns:a16="http://schemas.microsoft.com/office/drawing/2014/main" id="{9FF6DA56-C085-4F01-A0B2-FFA058C38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52" y="3771488"/>
            <a:ext cx="48196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52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6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0FD3EA08-0EBA-4CE6-98F7-1A06A6744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561175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417374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/ Tool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최적화 기법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SEVER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서버 구현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[ CLIENT ]</a:t>
                      </a: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지형 리소스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사운드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6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0FD3EA08-0EBA-4CE6-98F7-1A06A6744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18524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388890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MFC Tool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카메라 연출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8F170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일반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보스 몬스터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데이터베이스 연동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리소스 및 사운드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테스트 및 버그 수정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6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문헌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0FD3EA08-0EBA-4CE6-98F7-1A06A6744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94664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E930CEF-2855-4D87-9F22-FC2E8B666327}"/>
              </a:ext>
            </a:extLst>
          </p:cNvPr>
          <p:cNvSpPr/>
          <p:nvPr/>
        </p:nvSpPr>
        <p:spPr>
          <a:xfrm>
            <a:off x="1714819" y="900356"/>
            <a:ext cx="10188255" cy="503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점프포스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스킬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https://soccerline.kr/board/14973431?searchWindow=&amp;searchType=0&amp;searchText=&amp;categoryDepth01=0&amp;page=0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니어오토마타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GIF]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https://bbs.ruliweb.com/ps/board/300421/read/30629110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모션블러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https://m.blog.naver.com/PostView.nhn?blogId=jinwish&amp;logNo=220981034563&amp;proxyReferer=https:%2F%2Fwww.google.com%2F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스플라인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트레일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https://www.youtube.com/channel/UCHPW1-GXk0oOmyMIYWrwkkw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왜곡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https://andrewgotow.com/2015/11/10/heatwave/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쓰레드 렌더링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https://www.slideshare.net/dgtman/tips-and-experience-of-dx12-engine-development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Sweep and Prune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https://0fps.net/2015/01/18/collision-detection-part-2/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https://www.youtube.com/watch?v=OQh0HAO6QWU</a:t>
            </a:r>
          </a:p>
        </p:txBody>
      </p:sp>
    </p:spTree>
    <p:extLst>
      <p:ext uri="{BB962C8B-B14F-4D97-AF65-F5344CB8AC3E}">
        <p14:creationId xmlns:p14="http://schemas.microsoft.com/office/powerpoint/2010/main" val="186121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C1D1576-E810-48B2-AE64-86D5CE5B6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4373" b="-2260"/>
          <a:stretch/>
        </p:blipFill>
        <p:spPr>
          <a:xfrm>
            <a:off x="3997866" y="2934570"/>
            <a:ext cx="4278649" cy="20822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4123238-37B2-451A-BBAE-022A233C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79" y="2966179"/>
            <a:ext cx="546497" cy="5143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1EAA710-C7C9-433D-BB92-4DAC727F9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8876">
            <a:off x="4787952" y="2988934"/>
            <a:ext cx="546497" cy="5143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828510C-037D-4D88-9B5D-AE6066C1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11101">
            <a:off x="5536591" y="2951291"/>
            <a:ext cx="546497" cy="5143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CAC422C-47C5-4B71-BED0-36EF26958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6193">
            <a:off x="6219365" y="2987106"/>
            <a:ext cx="546497" cy="5143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2EE4D73-2387-4656-8FF6-809139C7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3047">
            <a:off x="6918135" y="2974352"/>
            <a:ext cx="546497" cy="5143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C141B56-05CB-438C-B1CE-05AA0E06E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451" y="3030439"/>
            <a:ext cx="546497" cy="5143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AE43DE0-DF91-4EB0-A524-57967E0CE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852" y="3030439"/>
            <a:ext cx="546497" cy="5143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7A1EF1A-72E7-4E24-8B36-0033D8C3E38F}"/>
              </a:ext>
            </a:extLst>
          </p:cNvPr>
          <p:cNvSpPr txBox="1"/>
          <p:nvPr/>
        </p:nvSpPr>
        <p:spPr>
          <a:xfrm>
            <a:off x="4138551" y="3045829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8D30F6-E7EB-400F-83D1-7537A7397FE4}"/>
              </a:ext>
            </a:extLst>
          </p:cNvPr>
          <p:cNvSpPr txBox="1"/>
          <p:nvPr/>
        </p:nvSpPr>
        <p:spPr>
          <a:xfrm rot="265051">
            <a:off x="4823508" y="3067271"/>
            <a:ext cx="535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사</a:t>
            </a:r>
            <a:r>
              <a:rPr lang="en-US" altLang="ko-KR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	</a:t>
            </a:r>
            <a:endParaRPr lang="ko-KR" altLang="en-US" sz="2000" dirty="0">
              <a:latin typeface="THE청천B" panose="02020603020101020101" pitchFamily="18" charset="-127"/>
              <a:ea typeface="THE청천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DCA829-6056-4DAC-8A91-90D35DAFC553}"/>
              </a:ext>
            </a:extLst>
          </p:cNvPr>
          <p:cNvSpPr txBox="1"/>
          <p:nvPr/>
        </p:nvSpPr>
        <p:spPr>
          <a:xfrm rot="21198538">
            <a:off x="5627016" y="3014162"/>
            <a:ext cx="67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00CE1A-8002-4F0E-BC2E-F1B2303542FD}"/>
              </a:ext>
            </a:extLst>
          </p:cNvPr>
          <p:cNvSpPr txBox="1"/>
          <p:nvPr/>
        </p:nvSpPr>
        <p:spPr>
          <a:xfrm rot="21368789">
            <a:off x="6283696" y="3069695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702AAA-2BEB-4A92-B520-5D1A6406E7FC}"/>
              </a:ext>
            </a:extLst>
          </p:cNvPr>
          <p:cNvSpPr txBox="1"/>
          <p:nvPr/>
        </p:nvSpPr>
        <p:spPr>
          <a:xfrm rot="499466">
            <a:off x="6980293" y="3052204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THE청천B" panose="02020603020101020101" pitchFamily="18" charset="-127"/>
                <a:ea typeface="THE청천B" panose="02020603020101020101" pitchFamily="18" charset="-127"/>
              </a:rPr>
              <a:t>다</a:t>
            </a:r>
            <a:endParaRPr lang="ko-KR" altLang="en-US" sz="2000" dirty="0">
              <a:latin typeface="THE청천B" panose="02020603020101020101" pitchFamily="18" charset="-127"/>
              <a:ea typeface="THE청천B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D22DCC-0F6B-433B-8C4E-4EEE5686CB49}"/>
              </a:ext>
            </a:extLst>
          </p:cNvPr>
          <p:cNvSpPr txBox="1"/>
          <p:nvPr/>
        </p:nvSpPr>
        <p:spPr>
          <a:xfrm>
            <a:off x="7606451" y="3087559"/>
            <a:ext cx="53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HE청천B" panose="02020603020101020101" pitchFamily="18" charset="-127"/>
                <a:ea typeface="THE청천B" panose="02020603020101020101" pitchFamily="18" charset="-127"/>
              </a:rPr>
              <a:t>!</a:t>
            </a:r>
            <a:endParaRPr lang="ko-KR" altLang="en-US" sz="2000" dirty="0">
              <a:latin typeface="THE청천B" panose="02020603020101020101" pitchFamily="18" charset="-127"/>
              <a:ea typeface="THE청천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30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8A628B-CE46-45C3-B54A-F182B6B816A9}"/>
              </a:ext>
            </a:extLst>
          </p:cNvPr>
          <p:cNvCxnSpPr/>
          <p:nvPr/>
        </p:nvCxnSpPr>
        <p:spPr>
          <a:xfrm>
            <a:off x="400594" y="413222"/>
            <a:ext cx="371790" cy="401934"/>
          </a:xfrm>
          <a:prstGeom prst="line">
            <a:avLst/>
          </a:prstGeom>
          <a:ln w="19050">
            <a:solidFill>
              <a:srgbClr val="EAE2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DFAE691-5C9A-4BC3-9516-CEF43E2CABAA}"/>
              </a:ext>
            </a:extLst>
          </p:cNvPr>
          <p:cNvSpPr txBox="1"/>
          <p:nvPr/>
        </p:nvSpPr>
        <p:spPr>
          <a:xfrm>
            <a:off x="190772" y="792593"/>
            <a:ext cx="230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16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76415D-E0B6-4619-9874-93D92F429D44}"/>
              </a:ext>
            </a:extLst>
          </p:cNvPr>
          <p:cNvSpPr txBox="1"/>
          <p:nvPr/>
        </p:nvSpPr>
        <p:spPr>
          <a:xfrm>
            <a:off x="190772" y="1057423"/>
            <a:ext cx="230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n>
                  <a:solidFill>
                    <a:srgbClr val="D6E02A">
                      <a:alpha val="2000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54F6A7-B3D5-420E-924B-44E6668143C9}"/>
              </a:ext>
            </a:extLst>
          </p:cNvPr>
          <p:cNvSpPr txBox="1"/>
          <p:nvPr/>
        </p:nvSpPr>
        <p:spPr>
          <a:xfrm>
            <a:off x="464014" y="2926924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EA791F-37D5-4DD1-979B-7A4F5836CB1B}"/>
              </a:ext>
            </a:extLst>
          </p:cNvPr>
          <p:cNvCxnSpPr/>
          <p:nvPr/>
        </p:nvCxnSpPr>
        <p:spPr>
          <a:xfrm flipV="1">
            <a:off x="505097" y="2794062"/>
            <a:ext cx="9670765" cy="1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C94F07-6D50-4240-B82E-9E40453C6687}"/>
              </a:ext>
            </a:extLst>
          </p:cNvPr>
          <p:cNvSpPr txBox="1"/>
          <p:nvPr/>
        </p:nvSpPr>
        <p:spPr>
          <a:xfrm>
            <a:off x="505097" y="2301607"/>
            <a:ext cx="230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</a:t>
            </a:r>
            <a:r>
              <a:rPr lang="en-US" altLang="ko-KR" sz="1600">
                <a:ln>
                  <a:solidFill>
                    <a:srgbClr val="F53C3C">
                      <a:alpha val="20000"/>
                    </a:srgbClr>
                  </a:solidFill>
                </a:ln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1600">
              <a:ln>
                <a:solidFill>
                  <a:srgbClr val="F53C3C">
                    <a:alpha val="20000"/>
                  </a:srgbClr>
                </a:solidFill>
              </a:ln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4963BB-0962-47BE-A107-4D404019ED89}"/>
              </a:ext>
            </a:extLst>
          </p:cNvPr>
          <p:cNvSpPr txBox="1"/>
          <p:nvPr/>
        </p:nvSpPr>
        <p:spPr>
          <a:xfrm>
            <a:off x="3069330" y="2295424"/>
            <a:ext cx="230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</a:t>
            </a:r>
            <a:r>
              <a:rPr lang="en-US" altLang="ko-KR" sz="1600">
                <a:ln>
                  <a:solidFill>
                    <a:srgbClr val="F53C3C">
                      <a:alpha val="20000"/>
                    </a:srgbClr>
                  </a:solidFill>
                </a:ln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1600">
              <a:ln>
                <a:solidFill>
                  <a:srgbClr val="F53C3C">
                    <a:alpha val="20000"/>
                  </a:srgbClr>
                </a:solidFill>
              </a:ln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580A8-14E6-4C55-A8EB-956E9D955C7A}"/>
              </a:ext>
            </a:extLst>
          </p:cNvPr>
          <p:cNvSpPr txBox="1"/>
          <p:nvPr/>
        </p:nvSpPr>
        <p:spPr>
          <a:xfrm>
            <a:off x="5452392" y="2301749"/>
            <a:ext cx="230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</a:t>
            </a:r>
            <a:r>
              <a:rPr lang="en-US" altLang="ko-KR" sz="1600">
                <a:ln>
                  <a:solidFill>
                    <a:srgbClr val="F53C3C">
                      <a:alpha val="20000"/>
                    </a:srgbClr>
                  </a:solidFill>
                </a:ln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1600">
              <a:ln>
                <a:solidFill>
                  <a:srgbClr val="F53C3C">
                    <a:alpha val="20000"/>
                  </a:srgbClr>
                </a:solidFill>
              </a:ln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F7FA6E-8F33-414A-B94D-F1453142A1D2}"/>
              </a:ext>
            </a:extLst>
          </p:cNvPr>
          <p:cNvSpPr txBox="1"/>
          <p:nvPr/>
        </p:nvSpPr>
        <p:spPr>
          <a:xfrm>
            <a:off x="7905226" y="2307932"/>
            <a:ext cx="230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</a:t>
            </a:r>
            <a:r>
              <a:rPr lang="en-US" altLang="ko-KR" sz="1600" dirty="0">
                <a:ln>
                  <a:solidFill>
                    <a:srgbClr val="F53C3C">
                      <a:alpha val="20000"/>
                    </a:srgbClr>
                  </a:solidFill>
                </a:ln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1600" dirty="0">
              <a:ln>
                <a:solidFill>
                  <a:srgbClr val="F53C3C">
                    <a:alpha val="20000"/>
                  </a:srgbClr>
                </a:solidFill>
              </a:ln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6A078A-80B4-4619-BCBE-DC29A908DF9A}"/>
              </a:ext>
            </a:extLst>
          </p:cNvPr>
          <p:cNvSpPr txBox="1"/>
          <p:nvPr/>
        </p:nvSpPr>
        <p:spPr>
          <a:xfrm>
            <a:off x="402124" y="4078789"/>
            <a:ext cx="230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</a:t>
            </a:r>
            <a:r>
              <a:rPr lang="en-US" altLang="ko-KR" sz="1600" dirty="0">
                <a:ln>
                  <a:solidFill>
                    <a:srgbClr val="F53C3C">
                      <a:alpha val="20000"/>
                    </a:srgbClr>
                  </a:solidFill>
                </a:ln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600" dirty="0">
              <a:ln>
                <a:solidFill>
                  <a:srgbClr val="F53C3C">
                    <a:alpha val="20000"/>
                  </a:srgbClr>
                </a:solidFill>
              </a:ln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32870B-146C-45CF-A5B8-36900DB3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-40000"/>
          </a:blip>
          <a:stretch>
            <a:fillRect/>
          </a:stretch>
        </p:blipFill>
        <p:spPr>
          <a:xfrm>
            <a:off x="10175861" y="4551278"/>
            <a:ext cx="2016138" cy="29985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6A078A-80B4-4619-BCBE-DC29A908DF9A}"/>
              </a:ext>
            </a:extLst>
          </p:cNvPr>
          <p:cNvSpPr txBox="1"/>
          <p:nvPr/>
        </p:nvSpPr>
        <p:spPr>
          <a:xfrm>
            <a:off x="3069330" y="4072606"/>
            <a:ext cx="230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</a:t>
            </a:r>
            <a:r>
              <a:rPr lang="en-US" altLang="ko-KR" sz="1600">
                <a:ln>
                  <a:solidFill>
                    <a:srgbClr val="F53C3C">
                      <a:alpha val="20000"/>
                    </a:srgbClr>
                  </a:solidFill>
                </a:ln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06</a:t>
            </a:r>
            <a:endParaRPr lang="ko-KR" altLang="en-US" sz="1600">
              <a:ln>
                <a:solidFill>
                  <a:srgbClr val="F53C3C">
                    <a:alpha val="20000"/>
                  </a:srgbClr>
                </a:solidFill>
              </a:ln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663FE-2324-456A-B2C6-8FB56ED94C8C}"/>
              </a:ext>
            </a:extLst>
          </p:cNvPr>
          <p:cNvSpPr txBox="1"/>
          <p:nvPr/>
        </p:nvSpPr>
        <p:spPr>
          <a:xfrm>
            <a:off x="5452391" y="2941605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</a:t>
            </a:r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D531B-77B3-43CC-8C72-1EE1B25CDE39}"/>
              </a:ext>
            </a:extLst>
          </p:cNvPr>
          <p:cNvSpPr txBox="1"/>
          <p:nvPr/>
        </p:nvSpPr>
        <p:spPr>
          <a:xfrm>
            <a:off x="3069330" y="292799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8A6FE-278E-4F5B-80F7-EA3EC092DCC5}"/>
              </a:ext>
            </a:extLst>
          </p:cNvPr>
          <p:cNvSpPr txBox="1"/>
          <p:nvPr/>
        </p:nvSpPr>
        <p:spPr>
          <a:xfrm>
            <a:off x="400594" y="4632966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 현황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2D8AA-0B93-4C11-8E6A-B1FBC183CB6B}"/>
              </a:ext>
            </a:extLst>
          </p:cNvPr>
          <p:cNvSpPr txBox="1"/>
          <p:nvPr/>
        </p:nvSpPr>
        <p:spPr>
          <a:xfrm>
            <a:off x="2998351" y="4679033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차별성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CE1E4-DE7E-4087-9BA4-8D05C32F468B}"/>
              </a:ext>
            </a:extLst>
          </p:cNvPr>
          <p:cNvSpPr txBox="1"/>
          <p:nvPr/>
        </p:nvSpPr>
        <p:spPr>
          <a:xfrm>
            <a:off x="7905225" y="2920741"/>
            <a:ext cx="230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</a:p>
          <a:p>
            <a:pPr algn="ctr"/>
            <a:r>
              <a:rPr lang="ko-KR" altLang="en-US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4D2F11-C5D2-4E03-8629-0E3D5649E875}"/>
              </a:ext>
            </a:extLst>
          </p:cNvPr>
          <p:cNvCxnSpPr/>
          <p:nvPr/>
        </p:nvCxnSpPr>
        <p:spPr>
          <a:xfrm flipV="1">
            <a:off x="505096" y="4551278"/>
            <a:ext cx="9670765" cy="1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B44D2A-0D63-4FBF-B50F-B26BB1F1DC07}"/>
              </a:ext>
            </a:extLst>
          </p:cNvPr>
          <p:cNvSpPr txBox="1"/>
          <p:nvPr/>
        </p:nvSpPr>
        <p:spPr>
          <a:xfrm>
            <a:off x="5452392" y="4060041"/>
            <a:ext cx="230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</a:t>
            </a:r>
            <a:r>
              <a:rPr lang="en-US" altLang="ko-KR" sz="1600" dirty="0">
                <a:ln>
                  <a:solidFill>
                    <a:srgbClr val="F53C3C">
                      <a:alpha val="20000"/>
                    </a:srgbClr>
                  </a:solidFill>
                </a:ln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07</a:t>
            </a:r>
            <a:endParaRPr lang="ko-KR" altLang="en-US" sz="1600" dirty="0">
              <a:ln>
                <a:solidFill>
                  <a:srgbClr val="F53C3C">
                    <a:alpha val="20000"/>
                  </a:srgbClr>
                </a:solidFill>
              </a:ln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8D242-C485-4EE6-AA73-CF26A5EF781C}"/>
              </a:ext>
            </a:extLst>
          </p:cNvPr>
          <p:cNvSpPr txBox="1"/>
          <p:nvPr/>
        </p:nvSpPr>
        <p:spPr>
          <a:xfrm>
            <a:off x="5452392" y="4679033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</a:t>
            </a:r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AF15F-4DDC-4523-80C4-CCA05506BBDA}"/>
              </a:ext>
            </a:extLst>
          </p:cNvPr>
          <p:cNvSpPr txBox="1"/>
          <p:nvPr/>
        </p:nvSpPr>
        <p:spPr>
          <a:xfrm>
            <a:off x="7799281" y="4060041"/>
            <a:ext cx="230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</a:t>
            </a:r>
            <a:r>
              <a:rPr lang="en-US" altLang="ko-KR" sz="1600" dirty="0">
                <a:ln>
                  <a:solidFill>
                    <a:srgbClr val="F53C3C">
                      <a:alpha val="20000"/>
                    </a:srgbClr>
                  </a:solidFill>
                </a:ln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08</a:t>
            </a:r>
            <a:endParaRPr lang="ko-KR" altLang="en-US" sz="1600" dirty="0">
              <a:ln>
                <a:solidFill>
                  <a:srgbClr val="F53C3C">
                    <a:alpha val="20000"/>
                  </a:srgbClr>
                </a:solidFill>
              </a:ln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D80FB0-040F-4A39-89F5-607F887A1A06}"/>
              </a:ext>
            </a:extLst>
          </p:cNvPr>
          <p:cNvSpPr txBox="1"/>
          <p:nvPr/>
        </p:nvSpPr>
        <p:spPr>
          <a:xfrm>
            <a:off x="7821830" y="4679033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47548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4ED7E8-E86E-4D3F-A52E-5F10242A2227}"/>
              </a:ext>
            </a:extLst>
          </p:cNvPr>
          <p:cNvSpPr/>
          <p:nvPr/>
        </p:nvSpPr>
        <p:spPr>
          <a:xfrm>
            <a:off x="3906563" y="1037524"/>
            <a:ext cx="7854802" cy="223418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8F2C79-D44B-40B6-8332-3C43255A8FE2}"/>
              </a:ext>
            </a:extLst>
          </p:cNvPr>
          <p:cNvSpPr/>
          <p:nvPr/>
        </p:nvSpPr>
        <p:spPr>
          <a:xfrm>
            <a:off x="1837189" y="1037524"/>
            <a:ext cx="1963024" cy="223418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34694" y="2345355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graphicFrame>
        <p:nvGraphicFramePr>
          <p:cNvPr id="2" name="다이어그램 1"/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6" y="869744"/>
            <a:ext cx="1234517" cy="123451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>
                <a:solidFill>
                  <a:prstClr val="white">
                    <a:lumMod val="95000"/>
                  </a:prstClr>
                </a:solidFill>
              </a:rPr>
              <a:t>1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E7857C-5944-4981-8526-0E1DF4CA8F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8508" y="1102019"/>
            <a:ext cx="7722669" cy="21051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9788-733B-4725-9AEF-04569EE946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1928" y="1148793"/>
            <a:ext cx="1728131" cy="2013858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18F163D-CAE3-4910-BB39-A5C144E4D94A}"/>
              </a:ext>
            </a:extLst>
          </p:cNvPr>
          <p:cNvSpPr/>
          <p:nvPr/>
        </p:nvSpPr>
        <p:spPr>
          <a:xfrm>
            <a:off x="4229636" y="1346671"/>
            <a:ext cx="816945" cy="20169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1698279" y="3854911"/>
            <a:ext cx="10396666" cy="2520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내년에 개봉될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dirty="0" err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이터널스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＇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국내에서 유명한 남자배우 마동석이 주연으로 출연할 예정이다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이는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MARVEL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영화에 등장한 최초의 한국 남성 배우이다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내년에 국내에서 엄청난 흥행을 할 것으로 예측한다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77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692376-A954-450E-85AD-8A6299B9E6C3}"/>
              </a:ext>
            </a:extLst>
          </p:cNvPr>
          <p:cNvSpPr txBox="1"/>
          <p:nvPr/>
        </p:nvSpPr>
        <p:spPr>
          <a:xfrm>
            <a:off x="475346" y="2284657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2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0153DB3-DD8A-4A9F-9833-EB6BA4802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1516758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876212E-D154-4E4C-B4DB-F499B3C4D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273207-DACE-44F1-860D-2D088E067563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99293" y="5295601"/>
            <a:ext cx="1080000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32A250-6F9C-4CB0-93CF-CDAA05777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1164140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F54773-1182-4181-82E1-9CC4C7650EDE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84" y="3213771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FD3BE0-604A-46EA-BB5E-C2F76E020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09" y="1868816"/>
            <a:ext cx="1080000" cy="1080000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CD036849-B974-468C-9CC1-D486A966F1ED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2541294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B09308-4EBA-4386-A61B-C050104CD306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3" y="3918447"/>
            <a:ext cx="1080000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F6584B-28B8-407C-8EF6-93100B86CAD6}"/>
              </a:ext>
            </a:extLst>
          </p:cNvPr>
          <p:cNvSpPr txBox="1"/>
          <p:nvPr/>
        </p:nvSpPr>
        <p:spPr>
          <a:xfrm>
            <a:off x="3566267" y="150927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Windows 10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51D60E-241B-4DC7-81B6-84C8968BF546}"/>
              </a:ext>
            </a:extLst>
          </p:cNvPr>
          <p:cNvSpPr txBox="1"/>
          <p:nvPr/>
        </p:nvSpPr>
        <p:spPr>
          <a:xfrm>
            <a:off x="3758285" y="289662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3D723C-A818-4592-B191-39BA973F346C}"/>
              </a:ext>
            </a:extLst>
          </p:cNvPr>
          <p:cNvSpPr txBox="1"/>
          <p:nvPr/>
        </p:nvSpPr>
        <p:spPr>
          <a:xfrm>
            <a:off x="3566266" y="423314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3DS Max 2019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DBE21-082C-484A-9492-4C622EAE6E16}"/>
              </a:ext>
            </a:extLst>
          </p:cNvPr>
          <p:cNvSpPr txBox="1"/>
          <p:nvPr/>
        </p:nvSpPr>
        <p:spPr>
          <a:xfrm>
            <a:off x="3218738" y="5620498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7DB92-6423-4805-B855-C145A4DB08C6}"/>
              </a:ext>
            </a:extLst>
          </p:cNvPr>
          <p:cNvSpPr txBox="1"/>
          <p:nvPr/>
        </p:nvSpPr>
        <p:spPr>
          <a:xfrm>
            <a:off x="7990104" y="2224150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C++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54B97-5363-4DF0-9373-FF845DC817E0}"/>
              </a:ext>
            </a:extLst>
          </p:cNvPr>
          <p:cNvSpPr txBox="1"/>
          <p:nvPr/>
        </p:nvSpPr>
        <p:spPr>
          <a:xfrm>
            <a:off x="8354278" y="3417887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453959B-1997-4D29-877C-6585FF4658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0784" y="4590925"/>
            <a:ext cx="1158641" cy="108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169754-128D-4C72-98F9-1F5ADAEB25B5}"/>
              </a:ext>
            </a:extLst>
          </p:cNvPr>
          <p:cNvSpPr txBox="1"/>
          <p:nvPr/>
        </p:nvSpPr>
        <p:spPr>
          <a:xfrm>
            <a:off x="8262000" y="4915822"/>
            <a:ext cx="23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EAE2CF">
                      <a:alpha val="2000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</a:t>
            </a:r>
            <a:endParaRPr lang="ko-KR" altLang="en-US" dirty="0">
              <a:ln>
                <a:solidFill>
                  <a:srgbClr val="EAE2CF">
                    <a:alpha val="2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12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ko-KR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71998-8A06-4ED0-9BE7-D28FD8A330A8}"/>
              </a:ext>
            </a:extLst>
          </p:cNvPr>
          <p:cNvSpPr txBox="1"/>
          <p:nvPr/>
        </p:nvSpPr>
        <p:spPr>
          <a:xfrm>
            <a:off x="288926" y="2284657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방법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4BFA5-FDC0-4DB2-BAAE-94904BA65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796801"/>
            <a:ext cx="1268025" cy="1268025"/>
          </a:xfrm>
          <a:prstGeom prst="rect">
            <a:avLst/>
          </a:prstGeom>
        </p:spPr>
      </p:pic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23AE9304-E5AB-4123-8BEF-DCB077EA0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412979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383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4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B6B209F0-063E-4EF5-B729-FD047CA0D025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BC944D5-206D-45D7-B71C-85354926BCDC}"/>
              </a:ext>
            </a:extLst>
          </p:cNvPr>
          <p:cNvSpPr/>
          <p:nvPr/>
        </p:nvSpPr>
        <p:spPr>
          <a:xfrm>
            <a:off x="2076450" y="675575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4E639-598D-4F64-A87D-607C4C5512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4128" y="1255878"/>
            <a:ext cx="3492502" cy="2460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CCEF5-2553-456F-91D3-63DD45301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8663" y="1255445"/>
            <a:ext cx="2933831" cy="24617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D654A-D1C4-4B0B-9CBC-093B6176A333}"/>
              </a:ext>
            </a:extLst>
          </p:cNvPr>
          <p:cNvSpPr/>
          <p:nvPr/>
        </p:nvSpPr>
        <p:spPr>
          <a:xfrm>
            <a:off x="2945443" y="3660835"/>
            <a:ext cx="1809867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7CF4F9-85AD-498E-B77B-19B0155F17BC}"/>
              </a:ext>
            </a:extLst>
          </p:cNvPr>
          <p:cNvSpPr/>
          <p:nvPr/>
        </p:nvSpPr>
        <p:spPr>
          <a:xfrm>
            <a:off x="6338092" y="3660835"/>
            <a:ext cx="20349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/ POINT LIGHT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1EE8BD-5C04-4697-98A0-04B6DB6116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4163105"/>
            <a:ext cx="3539993" cy="22124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938148-3D6D-4E4D-9556-5F2D660D4A8E}"/>
              </a:ext>
            </a:extLst>
          </p:cNvPr>
          <p:cNvSpPr/>
          <p:nvPr/>
        </p:nvSpPr>
        <p:spPr>
          <a:xfrm>
            <a:off x="3215491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BLUR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62E332-88EB-43FC-B4EE-2AE883D85D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8663" y="4113182"/>
            <a:ext cx="2933831" cy="22624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8A4F54-9833-47D3-B4F6-5DA2E82F5A0C}"/>
              </a:ext>
            </a:extLst>
          </p:cNvPr>
          <p:cNvSpPr/>
          <p:nvPr/>
        </p:nvSpPr>
        <p:spPr>
          <a:xfrm>
            <a:off x="6720692" y="6304442"/>
            <a:ext cx="126977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SPLINE TRAIL</a:t>
            </a:r>
          </a:p>
        </p:txBody>
      </p:sp>
      <p:pic>
        <p:nvPicPr>
          <p:cNvPr id="17" name="그림 16" descr="실외, 불, 무기, 건물이(가) 표시된 사진&#10;&#10;자동 생성된 설명">
            <a:extLst>
              <a:ext uri="{FF2B5EF4-FFF2-40B4-BE49-F238E27FC236}">
                <a16:creationId xmlns:a16="http://schemas.microsoft.com/office/drawing/2014/main" id="{F3E242C1-730E-4012-BA1D-84947B1572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83" y="4113182"/>
            <a:ext cx="2262419" cy="22624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DD80CF-792E-43D3-99CF-4C7350998A33}"/>
              </a:ext>
            </a:extLst>
          </p:cNvPr>
          <p:cNvSpPr/>
          <p:nvPr/>
        </p:nvSpPr>
        <p:spPr>
          <a:xfrm>
            <a:off x="9784393" y="6304760"/>
            <a:ext cx="1138073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</p:txBody>
      </p:sp>
    </p:spTree>
    <p:extLst>
      <p:ext uri="{BB962C8B-B14F-4D97-AF65-F5344CB8AC3E}">
        <p14:creationId xmlns:p14="http://schemas.microsoft.com/office/powerpoint/2010/main" val="111790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A0A1F5-24E5-4F35-B458-56E4B823CFDF}"/>
              </a:ext>
            </a:extLst>
          </p:cNvPr>
          <p:cNvSpPr/>
          <p:nvPr/>
        </p:nvSpPr>
        <p:spPr>
          <a:xfrm>
            <a:off x="6695744" y="429358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1FC930-3430-4E58-BA27-158704CFD560}"/>
              </a:ext>
            </a:extLst>
          </p:cNvPr>
          <p:cNvSpPr/>
          <p:nvPr/>
        </p:nvSpPr>
        <p:spPr>
          <a:xfrm>
            <a:off x="5226865" y="4301324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EE0824-65A8-448C-832D-C6A7F9AF5D23}"/>
              </a:ext>
            </a:extLst>
          </p:cNvPr>
          <p:cNvSpPr/>
          <p:nvPr/>
        </p:nvSpPr>
        <p:spPr>
          <a:xfrm>
            <a:off x="3466051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67544B-3E82-45BF-86B3-6801EB7F2B8A}"/>
              </a:ext>
            </a:extLst>
          </p:cNvPr>
          <p:cNvSpPr/>
          <p:nvPr/>
        </p:nvSpPr>
        <p:spPr>
          <a:xfrm>
            <a:off x="2051283" y="4311337"/>
            <a:ext cx="1337869" cy="2164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4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B6B209F0-063E-4EF5-B729-FD047CA0D0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377094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5296F-61D4-4237-9615-D1A6909A1ECD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 Rendering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034FDE-06B5-45D9-A89C-8896AA7B1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4128" y="1314370"/>
            <a:ext cx="5879676" cy="25445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916534-8537-4489-9BD5-1734361F80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6450" y="4402043"/>
            <a:ext cx="1276350" cy="198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D608C-AC1E-4D4A-ACC3-89081DCAD4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1553" y="4360989"/>
            <a:ext cx="1228725" cy="2028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05B282-081D-49C5-89AA-910F01DB13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6675" y="4328796"/>
            <a:ext cx="1238250" cy="2038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FC09D1-F345-48A4-90D8-3E787C1AA5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5554" y="4344893"/>
            <a:ext cx="1238250" cy="200615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0997D0-FD94-445F-B091-89C24C93A841}"/>
              </a:ext>
            </a:extLst>
          </p:cNvPr>
          <p:cNvSpPr/>
          <p:nvPr/>
        </p:nvSpPr>
        <p:spPr>
          <a:xfrm>
            <a:off x="2513248" y="3929962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3,000 EA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4D2A42-2848-4E25-89C0-7A59C8BE8E53}"/>
              </a:ext>
            </a:extLst>
          </p:cNvPr>
          <p:cNvSpPr/>
          <p:nvPr/>
        </p:nvSpPr>
        <p:spPr>
          <a:xfrm>
            <a:off x="5737249" y="3902764"/>
            <a:ext cx="201660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100 EA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F87C38-1915-43E8-B844-03D078292FE8}"/>
              </a:ext>
            </a:extLst>
          </p:cNvPr>
          <p:cNvSpPr/>
          <p:nvPr/>
        </p:nvSpPr>
        <p:spPr>
          <a:xfrm>
            <a:off x="8189849" y="1235054"/>
            <a:ext cx="4019302" cy="3596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STATIC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11,400 x 3,000 	= 34,200.000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34,200,000 x 2 (Shadow Depth) 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68,400,000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DYNAMIC MESH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VERTEX 51,294 x 100		= 5,129,400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5,129,400 x 2 (Shadow Depth]	=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10,258,800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RESULT 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STATIC MESH 	20 -&gt; 24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DYNAMIC MESH 	37 -&gt; 40	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10% </a:t>
            </a:r>
            <a:r>
              <a:rPr lang="ko-KR" altLang="en-US" sz="1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↑</a:t>
            </a:r>
            <a:endParaRPr lang="en-US" altLang="ko-KR" sz="14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C674C2-9D73-49A5-8C0C-F0BA483690FC}"/>
              </a:ext>
            </a:extLst>
          </p:cNvPr>
          <p:cNvSpPr/>
          <p:nvPr/>
        </p:nvSpPr>
        <p:spPr>
          <a:xfrm>
            <a:off x="2168555" y="6475748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EBFCB2-B8E7-4676-A9A2-91EF4C36539F}"/>
              </a:ext>
            </a:extLst>
          </p:cNvPr>
          <p:cNvSpPr/>
          <p:nvPr/>
        </p:nvSpPr>
        <p:spPr>
          <a:xfrm>
            <a:off x="5302074" y="6461861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SINGLE THREAD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14767-E0F1-4FE9-BF59-CF0233A510D8}"/>
              </a:ext>
            </a:extLst>
          </p:cNvPr>
          <p:cNvSpPr/>
          <p:nvPr/>
        </p:nvSpPr>
        <p:spPr>
          <a:xfrm>
            <a:off x="3541260" y="6471366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8A85F6-DF48-4749-8497-FBCCB3936FA5}"/>
              </a:ext>
            </a:extLst>
          </p:cNvPr>
          <p:cNvSpPr/>
          <p:nvPr/>
        </p:nvSpPr>
        <p:spPr>
          <a:xfrm>
            <a:off x="6770990" y="6455083"/>
            <a:ext cx="1187449" cy="30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 THREAD</a:t>
            </a:r>
          </a:p>
        </p:txBody>
      </p:sp>
    </p:spTree>
    <p:extLst>
      <p:ext uri="{BB962C8B-B14F-4D97-AF65-F5344CB8AC3E}">
        <p14:creationId xmlns:p14="http://schemas.microsoft.com/office/powerpoint/2010/main" val="141083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491AF2-B01B-4E58-938C-C3090E7F5633}"/>
              </a:ext>
            </a:extLst>
          </p:cNvPr>
          <p:cNvSpPr/>
          <p:nvPr/>
        </p:nvSpPr>
        <p:spPr>
          <a:xfrm>
            <a:off x="7132857" y="1419125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BA373-9CBD-4411-B141-70C81522E493}"/>
              </a:ext>
            </a:extLst>
          </p:cNvPr>
          <p:cNvSpPr/>
          <p:nvPr/>
        </p:nvSpPr>
        <p:spPr>
          <a:xfrm>
            <a:off x="2164360" y="1426129"/>
            <a:ext cx="4521666" cy="23237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</a:rPr>
              <a:t>4</a:t>
            </a:r>
            <a:endParaRPr lang="ko-KR" alt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 분야</a:t>
            </a:r>
            <a:endParaRPr lang="en-US" altLang="ko-KR" sz="9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B6B209F0-063E-4EF5-B729-FD047CA0D025}"/>
              </a:ext>
            </a:extLst>
          </p:cNvPr>
          <p:cNvGraphicFramePr/>
          <p:nvPr/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F5FBE3F-38CC-4435-BC7C-A93F9EF50224}"/>
              </a:ext>
            </a:extLst>
          </p:cNvPr>
          <p:cNvSpPr/>
          <p:nvPr/>
        </p:nvSpPr>
        <p:spPr>
          <a:xfrm>
            <a:off x="2104128" y="791856"/>
            <a:ext cx="317254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7780B-9971-442C-8422-AF8F46BCCF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95" y="1514933"/>
            <a:ext cx="4264268" cy="21321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3688DA-4430-4080-8A64-FB619E6D56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97" y="1514933"/>
            <a:ext cx="3784853" cy="21321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E4CB5D-E611-47B8-A8D8-462A03051E46}"/>
              </a:ext>
            </a:extLst>
          </p:cNvPr>
          <p:cNvSpPr/>
          <p:nvPr/>
        </p:nvSpPr>
        <p:spPr>
          <a:xfrm>
            <a:off x="2104128" y="4399282"/>
            <a:ext cx="9748007" cy="9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광역 충돌 모델인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SAP (Sweep And Prune)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알고리즘을 활용하여 충돌을 구현한다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78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351745" y="6375601"/>
            <a:ext cx="2743200" cy="365125"/>
          </a:xfrm>
        </p:spPr>
        <p:txBody>
          <a:bodyPr/>
          <a:lstStyle/>
          <a:p>
            <a:r>
              <a:rPr lang="en-US" altLang="ko-KR" sz="2000">
                <a:solidFill>
                  <a:prstClr val="white">
                    <a:lumMod val="95000"/>
                  </a:prstClr>
                </a:solidFill>
              </a:rPr>
              <a:t>5</a:t>
            </a:r>
            <a:endParaRPr lang="ko-KR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준비현황</a:t>
            </a:r>
            <a:endParaRPr lang="en-US" altLang="ko-KR" sz="10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4F10973E-D503-4668-AEE2-FE1097D9D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8830372"/>
              </p:ext>
            </p:extLst>
          </p:nvPr>
        </p:nvGraphicFramePr>
        <p:xfrm>
          <a:off x="288926" y="209417"/>
          <a:ext cx="7416799" cy="41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5DAF04-078C-4F2B-A43D-67D9E39495E8}"/>
              </a:ext>
            </a:extLst>
          </p:cNvPr>
          <p:cNvSpPr/>
          <p:nvPr/>
        </p:nvSpPr>
        <p:spPr>
          <a:xfrm>
            <a:off x="2076450" y="900356"/>
            <a:ext cx="9928196" cy="372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디자인 패턴을 활용한 게임 프레임워크 제작에 능숙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“DirectX12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입문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책과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샘플 예제를 통해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STL 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CLIENT	- DirectX 12 3D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그래픽스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파이프라인과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HLSL 5.0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기초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서버 프로그래밍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	- MS SQL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활용한 데이터베이스 활용 연습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모두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개인 및 팀 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제작 경험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b="1" dirty="0">
              <a:solidFill>
                <a:prstClr val="white">
                  <a:lumMod val="9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89DC2-D0C3-4BF9-87EF-2468CC8F4D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080" y="4702840"/>
            <a:ext cx="3559728" cy="2002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E8BAED-A801-4054-AE92-256680CE6C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3070" y="4702841"/>
            <a:ext cx="3482655" cy="2037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8B0843-634A-46D6-BE4D-C7B2859C3D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7987" y="4702840"/>
            <a:ext cx="3559728" cy="20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04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2003</TotalTime>
  <Words>1003</Words>
  <Application>Microsoft Office PowerPoint</Application>
  <PresentationFormat>와이드스크린</PresentationFormat>
  <Paragraphs>312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HY헤드라인M</vt:lpstr>
      <vt:lpstr>THE청천B</vt:lpstr>
      <vt:lpstr>맑은 고딕</vt:lpstr>
      <vt:lpstr>Arial</vt:lpstr>
      <vt:lpstr>Wingdings</vt:lpstr>
      <vt:lpstr>Office 테마</vt:lpstr>
      <vt:lpstr>The Eternals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허 신영</cp:lastModifiedBy>
  <cp:revision>231</cp:revision>
  <dcterms:created xsi:type="dcterms:W3CDTF">2019-10-08T12:20:35Z</dcterms:created>
  <dcterms:modified xsi:type="dcterms:W3CDTF">2020-11-23T18:48:10Z</dcterms:modified>
</cp:coreProperties>
</file>